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5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8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6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4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2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6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8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6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7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7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5D28-C0D0-7E4A-9C86-2758CE09BB5C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94B7-7D44-2C4C-BB3B-3B5E83F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7_Lost1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7_Lost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5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7_Lost3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7_Lost4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9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2016-03-02T14:59:23Z</dcterms:created>
  <dcterms:modified xsi:type="dcterms:W3CDTF">2016-03-02T15:00:08Z</dcterms:modified>
</cp:coreProperties>
</file>