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5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4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4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1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3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6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9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2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5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2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7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6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314D1-6578-5C48-BAAE-8C51488F648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1_GrownUpScenario1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804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1_GrownUpScenario2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52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1_GrownUpScenario3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573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1_GrownUpScenario4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546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2016-03-02T14:49:26Z</dcterms:created>
  <dcterms:modified xsi:type="dcterms:W3CDTF">2016-03-02T14:50:09Z</dcterms:modified>
</cp:coreProperties>
</file>