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7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EA13-D956-EB42-92E0-201B816E64D0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41-8A11-9E4D-A055-D6EE1F11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76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EA13-D956-EB42-92E0-201B816E64D0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41-8A11-9E4D-A055-D6EE1F11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37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EA13-D956-EB42-92E0-201B816E64D0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41-8A11-9E4D-A055-D6EE1F11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321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EA13-D956-EB42-92E0-201B816E64D0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41-8A11-9E4D-A055-D6EE1F11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78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EA13-D956-EB42-92E0-201B816E64D0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41-8A11-9E4D-A055-D6EE1F11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963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EA13-D956-EB42-92E0-201B816E64D0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41-8A11-9E4D-A055-D6EE1F11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456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EA13-D956-EB42-92E0-201B816E64D0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41-8A11-9E4D-A055-D6EE1F11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567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EA13-D956-EB42-92E0-201B816E64D0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41-8A11-9E4D-A055-D6EE1F11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63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EA13-D956-EB42-92E0-201B816E64D0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41-8A11-9E4D-A055-D6EE1F11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396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EA13-D956-EB42-92E0-201B816E64D0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41-8A11-9E4D-A055-D6EE1F11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968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EA13-D956-EB42-92E0-201B816E64D0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41-8A11-9E4D-A055-D6EE1F11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335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6EA13-D956-EB42-92E0-201B816E64D0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76041-8A11-9E4D-A055-D6EE1F11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42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6EA13-D956-EB42-92E0-201B816E64D0}" type="datetimeFigureOut">
              <a:rPr lang="en-US" smtClean="0"/>
              <a:t>16-03-02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76041-8A11-9E4D-A055-D6EE1F11F2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24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1_Feelings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578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de1_Lesson1_Feelings2_f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74638"/>
            <a:ext cx="82296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72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Canadian Centre for Child Protection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Kohanek</dc:creator>
  <cp:lastModifiedBy>Travis Kohanek</cp:lastModifiedBy>
  <cp:revision>1</cp:revision>
  <dcterms:created xsi:type="dcterms:W3CDTF">2016-03-02T15:04:23Z</dcterms:created>
  <dcterms:modified xsi:type="dcterms:W3CDTF">2016-03-02T15:05:11Z</dcterms:modified>
</cp:coreProperties>
</file>